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72" autoAdjust="0"/>
    <p:restoredTop sz="94660"/>
  </p:normalViewPr>
  <p:slideViewPr>
    <p:cSldViewPr snapToGrid="0">
      <p:cViewPr varScale="1">
        <p:scale>
          <a:sx n="111" d="100"/>
          <a:sy n="111" d="100"/>
        </p:scale>
        <p:origin x="51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FA23DA-DFE4-13E8-CC2C-B187488581F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0020B3FB-28FA-32FE-9D03-DD219A092B4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3A8A7B3C-E797-4488-306F-F7C7E7C7A3AD}"/>
              </a:ext>
            </a:extLst>
          </p:cNvPr>
          <p:cNvSpPr>
            <a:spLocks noGrp="1"/>
          </p:cNvSpPr>
          <p:nvPr>
            <p:ph type="dt" sz="half" idx="10"/>
          </p:nvPr>
        </p:nvSpPr>
        <p:spPr/>
        <p:txBody>
          <a:bodyPr/>
          <a:lstStyle/>
          <a:p>
            <a:fld id="{618CE638-ABD8-495C-98C4-2E5C85F5C19E}" type="datetimeFigureOut">
              <a:rPr lang="en-AU" smtClean="0"/>
              <a:t>4/06/2023</a:t>
            </a:fld>
            <a:endParaRPr lang="en-AU"/>
          </a:p>
        </p:txBody>
      </p:sp>
      <p:sp>
        <p:nvSpPr>
          <p:cNvPr id="5" name="Footer Placeholder 4">
            <a:extLst>
              <a:ext uri="{FF2B5EF4-FFF2-40B4-BE49-F238E27FC236}">
                <a16:creationId xmlns:a16="http://schemas.microsoft.com/office/drawing/2014/main" id="{F1C00692-C9B0-3593-4612-7DB071FEA22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F0622550-7A35-3A47-A18E-980E1D9F0F22}"/>
              </a:ext>
            </a:extLst>
          </p:cNvPr>
          <p:cNvSpPr>
            <a:spLocks noGrp="1"/>
          </p:cNvSpPr>
          <p:nvPr>
            <p:ph type="sldNum" sz="quarter" idx="12"/>
          </p:nvPr>
        </p:nvSpPr>
        <p:spPr/>
        <p:txBody>
          <a:bodyPr/>
          <a:lstStyle/>
          <a:p>
            <a:fld id="{B3AAF89A-620C-491B-932F-6032B97A7625}" type="slidenum">
              <a:rPr lang="en-AU" smtClean="0"/>
              <a:t>‹#›</a:t>
            </a:fld>
            <a:endParaRPr lang="en-AU"/>
          </a:p>
        </p:txBody>
      </p:sp>
    </p:spTree>
    <p:extLst>
      <p:ext uri="{BB962C8B-B14F-4D97-AF65-F5344CB8AC3E}">
        <p14:creationId xmlns:p14="http://schemas.microsoft.com/office/powerpoint/2010/main" val="1810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6FC9D-E1AC-4B86-9A98-6AC7C4825A93}"/>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77669C9A-C184-89E4-3F27-3FDC8A4520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A310812-7450-2869-3C75-81648E547901}"/>
              </a:ext>
            </a:extLst>
          </p:cNvPr>
          <p:cNvSpPr>
            <a:spLocks noGrp="1"/>
          </p:cNvSpPr>
          <p:nvPr>
            <p:ph type="dt" sz="half" idx="10"/>
          </p:nvPr>
        </p:nvSpPr>
        <p:spPr/>
        <p:txBody>
          <a:bodyPr/>
          <a:lstStyle/>
          <a:p>
            <a:fld id="{618CE638-ABD8-495C-98C4-2E5C85F5C19E}" type="datetimeFigureOut">
              <a:rPr lang="en-AU" smtClean="0"/>
              <a:t>4/06/2023</a:t>
            </a:fld>
            <a:endParaRPr lang="en-AU"/>
          </a:p>
        </p:txBody>
      </p:sp>
      <p:sp>
        <p:nvSpPr>
          <p:cNvPr id="5" name="Footer Placeholder 4">
            <a:extLst>
              <a:ext uri="{FF2B5EF4-FFF2-40B4-BE49-F238E27FC236}">
                <a16:creationId xmlns:a16="http://schemas.microsoft.com/office/drawing/2014/main" id="{30E45052-A772-B103-AB0F-5078BD856FE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73A942AF-8C5E-58CC-D311-A38ADF32B677}"/>
              </a:ext>
            </a:extLst>
          </p:cNvPr>
          <p:cNvSpPr>
            <a:spLocks noGrp="1"/>
          </p:cNvSpPr>
          <p:nvPr>
            <p:ph type="sldNum" sz="quarter" idx="12"/>
          </p:nvPr>
        </p:nvSpPr>
        <p:spPr/>
        <p:txBody>
          <a:bodyPr/>
          <a:lstStyle/>
          <a:p>
            <a:fld id="{B3AAF89A-620C-491B-932F-6032B97A7625}" type="slidenum">
              <a:rPr lang="en-AU" smtClean="0"/>
              <a:t>‹#›</a:t>
            </a:fld>
            <a:endParaRPr lang="en-AU"/>
          </a:p>
        </p:txBody>
      </p:sp>
    </p:spTree>
    <p:extLst>
      <p:ext uri="{BB962C8B-B14F-4D97-AF65-F5344CB8AC3E}">
        <p14:creationId xmlns:p14="http://schemas.microsoft.com/office/powerpoint/2010/main" val="2163441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FF1DF3B-F8B5-FA87-2828-D34D6677FA02}"/>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AC1DF019-BB81-A6D7-0858-5C7FB846F5D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DE4C52DD-454B-4C97-7DF2-F237190EAB90}"/>
              </a:ext>
            </a:extLst>
          </p:cNvPr>
          <p:cNvSpPr>
            <a:spLocks noGrp="1"/>
          </p:cNvSpPr>
          <p:nvPr>
            <p:ph type="dt" sz="half" idx="10"/>
          </p:nvPr>
        </p:nvSpPr>
        <p:spPr/>
        <p:txBody>
          <a:bodyPr/>
          <a:lstStyle/>
          <a:p>
            <a:fld id="{618CE638-ABD8-495C-98C4-2E5C85F5C19E}" type="datetimeFigureOut">
              <a:rPr lang="en-AU" smtClean="0"/>
              <a:t>4/06/2023</a:t>
            </a:fld>
            <a:endParaRPr lang="en-AU"/>
          </a:p>
        </p:txBody>
      </p:sp>
      <p:sp>
        <p:nvSpPr>
          <p:cNvPr id="5" name="Footer Placeholder 4">
            <a:extLst>
              <a:ext uri="{FF2B5EF4-FFF2-40B4-BE49-F238E27FC236}">
                <a16:creationId xmlns:a16="http://schemas.microsoft.com/office/drawing/2014/main" id="{5D41AC1F-8128-BD1F-38AB-037396F2BA17}"/>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9E0ED81-79F9-AC48-FF7E-C276C429E64E}"/>
              </a:ext>
            </a:extLst>
          </p:cNvPr>
          <p:cNvSpPr>
            <a:spLocks noGrp="1"/>
          </p:cNvSpPr>
          <p:nvPr>
            <p:ph type="sldNum" sz="quarter" idx="12"/>
          </p:nvPr>
        </p:nvSpPr>
        <p:spPr/>
        <p:txBody>
          <a:bodyPr/>
          <a:lstStyle/>
          <a:p>
            <a:fld id="{B3AAF89A-620C-491B-932F-6032B97A7625}" type="slidenum">
              <a:rPr lang="en-AU" smtClean="0"/>
              <a:t>‹#›</a:t>
            </a:fld>
            <a:endParaRPr lang="en-AU"/>
          </a:p>
        </p:txBody>
      </p:sp>
    </p:spTree>
    <p:extLst>
      <p:ext uri="{BB962C8B-B14F-4D97-AF65-F5344CB8AC3E}">
        <p14:creationId xmlns:p14="http://schemas.microsoft.com/office/powerpoint/2010/main" val="410829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82CA0-8EA7-3A9B-BF58-417A64AD991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444F0BC6-0810-D9EA-125D-782B25D59C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3CCD220-E67B-78B5-C02A-5BC1EEF4450D}"/>
              </a:ext>
            </a:extLst>
          </p:cNvPr>
          <p:cNvSpPr>
            <a:spLocks noGrp="1"/>
          </p:cNvSpPr>
          <p:nvPr>
            <p:ph type="dt" sz="half" idx="10"/>
          </p:nvPr>
        </p:nvSpPr>
        <p:spPr/>
        <p:txBody>
          <a:bodyPr/>
          <a:lstStyle/>
          <a:p>
            <a:fld id="{618CE638-ABD8-495C-98C4-2E5C85F5C19E}" type="datetimeFigureOut">
              <a:rPr lang="en-AU" smtClean="0"/>
              <a:t>4/06/2023</a:t>
            </a:fld>
            <a:endParaRPr lang="en-AU"/>
          </a:p>
        </p:txBody>
      </p:sp>
      <p:sp>
        <p:nvSpPr>
          <p:cNvPr id="5" name="Footer Placeholder 4">
            <a:extLst>
              <a:ext uri="{FF2B5EF4-FFF2-40B4-BE49-F238E27FC236}">
                <a16:creationId xmlns:a16="http://schemas.microsoft.com/office/drawing/2014/main" id="{F49C32A7-7620-2D01-7A00-BCF15FD2C10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697C4CF5-6C77-A4E1-1A1C-EF7486966D8E}"/>
              </a:ext>
            </a:extLst>
          </p:cNvPr>
          <p:cNvSpPr>
            <a:spLocks noGrp="1"/>
          </p:cNvSpPr>
          <p:nvPr>
            <p:ph type="sldNum" sz="quarter" idx="12"/>
          </p:nvPr>
        </p:nvSpPr>
        <p:spPr/>
        <p:txBody>
          <a:bodyPr/>
          <a:lstStyle/>
          <a:p>
            <a:fld id="{B3AAF89A-620C-491B-932F-6032B97A7625}" type="slidenum">
              <a:rPr lang="en-AU" smtClean="0"/>
              <a:t>‹#›</a:t>
            </a:fld>
            <a:endParaRPr lang="en-AU"/>
          </a:p>
        </p:txBody>
      </p:sp>
    </p:spTree>
    <p:extLst>
      <p:ext uri="{BB962C8B-B14F-4D97-AF65-F5344CB8AC3E}">
        <p14:creationId xmlns:p14="http://schemas.microsoft.com/office/powerpoint/2010/main" val="1729973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827E2-E5F6-D0E2-E259-7A1809516F9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A32CC715-26C1-B6B2-C4FD-0C955EBAC4E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186E71-F699-FF6F-27D2-5A88D08B8770}"/>
              </a:ext>
            </a:extLst>
          </p:cNvPr>
          <p:cNvSpPr>
            <a:spLocks noGrp="1"/>
          </p:cNvSpPr>
          <p:nvPr>
            <p:ph type="dt" sz="half" idx="10"/>
          </p:nvPr>
        </p:nvSpPr>
        <p:spPr/>
        <p:txBody>
          <a:bodyPr/>
          <a:lstStyle/>
          <a:p>
            <a:fld id="{618CE638-ABD8-495C-98C4-2E5C85F5C19E}" type="datetimeFigureOut">
              <a:rPr lang="en-AU" smtClean="0"/>
              <a:t>4/06/2023</a:t>
            </a:fld>
            <a:endParaRPr lang="en-AU"/>
          </a:p>
        </p:txBody>
      </p:sp>
      <p:sp>
        <p:nvSpPr>
          <p:cNvPr id="5" name="Footer Placeholder 4">
            <a:extLst>
              <a:ext uri="{FF2B5EF4-FFF2-40B4-BE49-F238E27FC236}">
                <a16:creationId xmlns:a16="http://schemas.microsoft.com/office/drawing/2014/main" id="{C8825BE6-A40E-11CB-366E-1BBB48CD299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0DC03BA-B4BF-FF95-62BC-D5A8E3EF5A1D}"/>
              </a:ext>
            </a:extLst>
          </p:cNvPr>
          <p:cNvSpPr>
            <a:spLocks noGrp="1"/>
          </p:cNvSpPr>
          <p:nvPr>
            <p:ph type="sldNum" sz="quarter" idx="12"/>
          </p:nvPr>
        </p:nvSpPr>
        <p:spPr/>
        <p:txBody>
          <a:bodyPr/>
          <a:lstStyle/>
          <a:p>
            <a:fld id="{B3AAF89A-620C-491B-932F-6032B97A7625}" type="slidenum">
              <a:rPr lang="en-AU" smtClean="0"/>
              <a:t>‹#›</a:t>
            </a:fld>
            <a:endParaRPr lang="en-AU"/>
          </a:p>
        </p:txBody>
      </p:sp>
    </p:spTree>
    <p:extLst>
      <p:ext uri="{BB962C8B-B14F-4D97-AF65-F5344CB8AC3E}">
        <p14:creationId xmlns:p14="http://schemas.microsoft.com/office/powerpoint/2010/main" val="1592032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2B79A-DFAA-2174-9556-F388DD36EC47}"/>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182DA422-B178-9D04-02AE-79DE85D26A8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13B187A4-78E2-59B0-3693-D9C6B160132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B2D12E0C-F0F9-18DB-4132-73B723505D0B}"/>
              </a:ext>
            </a:extLst>
          </p:cNvPr>
          <p:cNvSpPr>
            <a:spLocks noGrp="1"/>
          </p:cNvSpPr>
          <p:nvPr>
            <p:ph type="dt" sz="half" idx="10"/>
          </p:nvPr>
        </p:nvSpPr>
        <p:spPr/>
        <p:txBody>
          <a:bodyPr/>
          <a:lstStyle/>
          <a:p>
            <a:fld id="{618CE638-ABD8-495C-98C4-2E5C85F5C19E}" type="datetimeFigureOut">
              <a:rPr lang="en-AU" smtClean="0"/>
              <a:t>4/06/2023</a:t>
            </a:fld>
            <a:endParaRPr lang="en-AU"/>
          </a:p>
        </p:txBody>
      </p:sp>
      <p:sp>
        <p:nvSpPr>
          <p:cNvPr id="6" name="Footer Placeholder 5">
            <a:extLst>
              <a:ext uri="{FF2B5EF4-FFF2-40B4-BE49-F238E27FC236}">
                <a16:creationId xmlns:a16="http://schemas.microsoft.com/office/drawing/2014/main" id="{788496EF-A650-EB39-D670-02B247680AAF}"/>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6FD8A6B-8EFF-012A-E0C2-278E78DB2262}"/>
              </a:ext>
            </a:extLst>
          </p:cNvPr>
          <p:cNvSpPr>
            <a:spLocks noGrp="1"/>
          </p:cNvSpPr>
          <p:nvPr>
            <p:ph type="sldNum" sz="quarter" idx="12"/>
          </p:nvPr>
        </p:nvSpPr>
        <p:spPr/>
        <p:txBody>
          <a:bodyPr/>
          <a:lstStyle/>
          <a:p>
            <a:fld id="{B3AAF89A-620C-491B-932F-6032B97A7625}" type="slidenum">
              <a:rPr lang="en-AU" smtClean="0"/>
              <a:t>‹#›</a:t>
            </a:fld>
            <a:endParaRPr lang="en-AU"/>
          </a:p>
        </p:txBody>
      </p:sp>
    </p:spTree>
    <p:extLst>
      <p:ext uri="{BB962C8B-B14F-4D97-AF65-F5344CB8AC3E}">
        <p14:creationId xmlns:p14="http://schemas.microsoft.com/office/powerpoint/2010/main" val="3823019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B35E39-DB5C-09CB-B4CB-0DFA30DCBB0F}"/>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6F4642F9-6E30-C171-E039-E15EFF2D47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5651539-53F5-F1D1-ACE3-64DF2E61148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E6A204D5-68E4-51B2-2045-C92A758245E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AF6D80-BE21-70E7-4BF4-025876EA87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2BDB40DF-C5BE-0EFC-DF66-6F0BF5AA3B24}"/>
              </a:ext>
            </a:extLst>
          </p:cNvPr>
          <p:cNvSpPr>
            <a:spLocks noGrp="1"/>
          </p:cNvSpPr>
          <p:nvPr>
            <p:ph type="dt" sz="half" idx="10"/>
          </p:nvPr>
        </p:nvSpPr>
        <p:spPr/>
        <p:txBody>
          <a:bodyPr/>
          <a:lstStyle/>
          <a:p>
            <a:fld id="{618CE638-ABD8-495C-98C4-2E5C85F5C19E}" type="datetimeFigureOut">
              <a:rPr lang="en-AU" smtClean="0"/>
              <a:t>4/06/2023</a:t>
            </a:fld>
            <a:endParaRPr lang="en-AU"/>
          </a:p>
        </p:txBody>
      </p:sp>
      <p:sp>
        <p:nvSpPr>
          <p:cNvPr id="8" name="Footer Placeholder 7">
            <a:extLst>
              <a:ext uri="{FF2B5EF4-FFF2-40B4-BE49-F238E27FC236}">
                <a16:creationId xmlns:a16="http://schemas.microsoft.com/office/drawing/2014/main" id="{4E9557EE-9F65-D07A-DB15-B507CFE58B50}"/>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B6238D0-89AD-7687-9590-A3B61FA286C2}"/>
              </a:ext>
            </a:extLst>
          </p:cNvPr>
          <p:cNvSpPr>
            <a:spLocks noGrp="1"/>
          </p:cNvSpPr>
          <p:nvPr>
            <p:ph type="sldNum" sz="quarter" idx="12"/>
          </p:nvPr>
        </p:nvSpPr>
        <p:spPr/>
        <p:txBody>
          <a:bodyPr/>
          <a:lstStyle/>
          <a:p>
            <a:fld id="{B3AAF89A-620C-491B-932F-6032B97A7625}" type="slidenum">
              <a:rPr lang="en-AU" smtClean="0"/>
              <a:t>‹#›</a:t>
            </a:fld>
            <a:endParaRPr lang="en-AU"/>
          </a:p>
        </p:txBody>
      </p:sp>
    </p:spTree>
    <p:extLst>
      <p:ext uri="{BB962C8B-B14F-4D97-AF65-F5344CB8AC3E}">
        <p14:creationId xmlns:p14="http://schemas.microsoft.com/office/powerpoint/2010/main" val="1391940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D16A4E-681F-76BA-3142-12E454A818E5}"/>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FF7F0D03-EE0A-26B0-5A22-3470C282443F}"/>
              </a:ext>
            </a:extLst>
          </p:cNvPr>
          <p:cNvSpPr>
            <a:spLocks noGrp="1"/>
          </p:cNvSpPr>
          <p:nvPr>
            <p:ph type="dt" sz="half" idx="10"/>
          </p:nvPr>
        </p:nvSpPr>
        <p:spPr/>
        <p:txBody>
          <a:bodyPr/>
          <a:lstStyle/>
          <a:p>
            <a:fld id="{618CE638-ABD8-495C-98C4-2E5C85F5C19E}" type="datetimeFigureOut">
              <a:rPr lang="en-AU" smtClean="0"/>
              <a:t>4/06/2023</a:t>
            </a:fld>
            <a:endParaRPr lang="en-AU"/>
          </a:p>
        </p:txBody>
      </p:sp>
      <p:sp>
        <p:nvSpPr>
          <p:cNvPr id="4" name="Footer Placeholder 3">
            <a:extLst>
              <a:ext uri="{FF2B5EF4-FFF2-40B4-BE49-F238E27FC236}">
                <a16:creationId xmlns:a16="http://schemas.microsoft.com/office/drawing/2014/main" id="{F179FC94-2F4B-8F51-9503-1DB87DA63A88}"/>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B83848DC-01CA-1464-A7F9-C949DCB65380}"/>
              </a:ext>
            </a:extLst>
          </p:cNvPr>
          <p:cNvSpPr>
            <a:spLocks noGrp="1"/>
          </p:cNvSpPr>
          <p:nvPr>
            <p:ph type="sldNum" sz="quarter" idx="12"/>
          </p:nvPr>
        </p:nvSpPr>
        <p:spPr/>
        <p:txBody>
          <a:bodyPr/>
          <a:lstStyle/>
          <a:p>
            <a:fld id="{B3AAF89A-620C-491B-932F-6032B97A7625}" type="slidenum">
              <a:rPr lang="en-AU" smtClean="0"/>
              <a:t>‹#›</a:t>
            </a:fld>
            <a:endParaRPr lang="en-AU"/>
          </a:p>
        </p:txBody>
      </p:sp>
    </p:spTree>
    <p:extLst>
      <p:ext uri="{BB962C8B-B14F-4D97-AF65-F5344CB8AC3E}">
        <p14:creationId xmlns:p14="http://schemas.microsoft.com/office/powerpoint/2010/main" val="423526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A7B5C5-3D77-DF67-D486-428F3B95E6B3}"/>
              </a:ext>
            </a:extLst>
          </p:cNvPr>
          <p:cNvSpPr>
            <a:spLocks noGrp="1"/>
          </p:cNvSpPr>
          <p:nvPr>
            <p:ph type="dt" sz="half" idx="10"/>
          </p:nvPr>
        </p:nvSpPr>
        <p:spPr/>
        <p:txBody>
          <a:bodyPr/>
          <a:lstStyle/>
          <a:p>
            <a:fld id="{618CE638-ABD8-495C-98C4-2E5C85F5C19E}" type="datetimeFigureOut">
              <a:rPr lang="en-AU" smtClean="0"/>
              <a:t>4/06/2023</a:t>
            </a:fld>
            <a:endParaRPr lang="en-AU"/>
          </a:p>
        </p:txBody>
      </p:sp>
      <p:sp>
        <p:nvSpPr>
          <p:cNvPr id="3" name="Footer Placeholder 2">
            <a:extLst>
              <a:ext uri="{FF2B5EF4-FFF2-40B4-BE49-F238E27FC236}">
                <a16:creationId xmlns:a16="http://schemas.microsoft.com/office/drawing/2014/main" id="{56C47CDF-DB5A-3DD0-9FDB-26423DEC7A20}"/>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DD2854CA-F0B8-4F84-A340-BA3724EE178C}"/>
              </a:ext>
            </a:extLst>
          </p:cNvPr>
          <p:cNvSpPr>
            <a:spLocks noGrp="1"/>
          </p:cNvSpPr>
          <p:nvPr>
            <p:ph type="sldNum" sz="quarter" idx="12"/>
          </p:nvPr>
        </p:nvSpPr>
        <p:spPr/>
        <p:txBody>
          <a:bodyPr/>
          <a:lstStyle/>
          <a:p>
            <a:fld id="{B3AAF89A-620C-491B-932F-6032B97A7625}" type="slidenum">
              <a:rPr lang="en-AU" smtClean="0"/>
              <a:t>‹#›</a:t>
            </a:fld>
            <a:endParaRPr lang="en-AU"/>
          </a:p>
        </p:txBody>
      </p:sp>
    </p:spTree>
    <p:extLst>
      <p:ext uri="{BB962C8B-B14F-4D97-AF65-F5344CB8AC3E}">
        <p14:creationId xmlns:p14="http://schemas.microsoft.com/office/powerpoint/2010/main" val="13732752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CE22A-CA4A-7683-C46C-7E96A57592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195A7F7A-1A6F-FFDA-E085-140DE10D49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F77B90F7-1497-BC60-65D4-2C6302E2F4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011D9F-6C6E-93BA-8C85-AD2E54DE7CA0}"/>
              </a:ext>
            </a:extLst>
          </p:cNvPr>
          <p:cNvSpPr>
            <a:spLocks noGrp="1"/>
          </p:cNvSpPr>
          <p:nvPr>
            <p:ph type="dt" sz="half" idx="10"/>
          </p:nvPr>
        </p:nvSpPr>
        <p:spPr/>
        <p:txBody>
          <a:bodyPr/>
          <a:lstStyle/>
          <a:p>
            <a:fld id="{618CE638-ABD8-495C-98C4-2E5C85F5C19E}" type="datetimeFigureOut">
              <a:rPr lang="en-AU" smtClean="0"/>
              <a:t>4/06/2023</a:t>
            </a:fld>
            <a:endParaRPr lang="en-AU"/>
          </a:p>
        </p:txBody>
      </p:sp>
      <p:sp>
        <p:nvSpPr>
          <p:cNvPr id="6" name="Footer Placeholder 5">
            <a:extLst>
              <a:ext uri="{FF2B5EF4-FFF2-40B4-BE49-F238E27FC236}">
                <a16:creationId xmlns:a16="http://schemas.microsoft.com/office/drawing/2014/main" id="{BB7DE7AC-756A-452B-4DD8-6A30A8198056}"/>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211FF9A5-1D1B-270F-988C-5F875D3E02D0}"/>
              </a:ext>
            </a:extLst>
          </p:cNvPr>
          <p:cNvSpPr>
            <a:spLocks noGrp="1"/>
          </p:cNvSpPr>
          <p:nvPr>
            <p:ph type="sldNum" sz="quarter" idx="12"/>
          </p:nvPr>
        </p:nvSpPr>
        <p:spPr/>
        <p:txBody>
          <a:bodyPr/>
          <a:lstStyle/>
          <a:p>
            <a:fld id="{B3AAF89A-620C-491B-932F-6032B97A7625}" type="slidenum">
              <a:rPr lang="en-AU" smtClean="0"/>
              <a:t>‹#›</a:t>
            </a:fld>
            <a:endParaRPr lang="en-AU"/>
          </a:p>
        </p:txBody>
      </p:sp>
    </p:spTree>
    <p:extLst>
      <p:ext uri="{BB962C8B-B14F-4D97-AF65-F5344CB8AC3E}">
        <p14:creationId xmlns:p14="http://schemas.microsoft.com/office/powerpoint/2010/main" val="3260647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2DF10C-DED3-F656-8931-3BA59141D9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DF48854C-022E-28C0-9C9E-4C18070165D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270B1E2E-969C-68FF-A3F1-8582AB23B81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0463B39-218B-4AA2-3F08-76460A58DCC8}"/>
              </a:ext>
            </a:extLst>
          </p:cNvPr>
          <p:cNvSpPr>
            <a:spLocks noGrp="1"/>
          </p:cNvSpPr>
          <p:nvPr>
            <p:ph type="dt" sz="half" idx="10"/>
          </p:nvPr>
        </p:nvSpPr>
        <p:spPr/>
        <p:txBody>
          <a:bodyPr/>
          <a:lstStyle/>
          <a:p>
            <a:fld id="{618CE638-ABD8-495C-98C4-2E5C85F5C19E}" type="datetimeFigureOut">
              <a:rPr lang="en-AU" smtClean="0"/>
              <a:t>4/06/2023</a:t>
            </a:fld>
            <a:endParaRPr lang="en-AU"/>
          </a:p>
        </p:txBody>
      </p:sp>
      <p:sp>
        <p:nvSpPr>
          <p:cNvPr id="6" name="Footer Placeholder 5">
            <a:extLst>
              <a:ext uri="{FF2B5EF4-FFF2-40B4-BE49-F238E27FC236}">
                <a16:creationId xmlns:a16="http://schemas.microsoft.com/office/drawing/2014/main" id="{CD6C0215-49DF-BA67-9D08-A7CDE39D6C6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3DF9CC24-1D49-D89A-361D-9912C9479609}"/>
              </a:ext>
            </a:extLst>
          </p:cNvPr>
          <p:cNvSpPr>
            <a:spLocks noGrp="1"/>
          </p:cNvSpPr>
          <p:nvPr>
            <p:ph type="sldNum" sz="quarter" idx="12"/>
          </p:nvPr>
        </p:nvSpPr>
        <p:spPr/>
        <p:txBody>
          <a:bodyPr/>
          <a:lstStyle/>
          <a:p>
            <a:fld id="{B3AAF89A-620C-491B-932F-6032B97A7625}" type="slidenum">
              <a:rPr lang="en-AU" smtClean="0"/>
              <a:t>‹#›</a:t>
            </a:fld>
            <a:endParaRPr lang="en-AU"/>
          </a:p>
        </p:txBody>
      </p:sp>
    </p:spTree>
    <p:extLst>
      <p:ext uri="{BB962C8B-B14F-4D97-AF65-F5344CB8AC3E}">
        <p14:creationId xmlns:p14="http://schemas.microsoft.com/office/powerpoint/2010/main" val="274039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CF9A6FA-C71D-3DB8-1EC8-4ED29CCFDCF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D768E2B-23A0-9E4B-B43F-F523CB4F48A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A533EB6E-7787-121E-95A3-C9C5BB8416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8CE638-ABD8-495C-98C4-2E5C85F5C19E}" type="datetimeFigureOut">
              <a:rPr lang="en-AU" smtClean="0"/>
              <a:t>4/06/2023</a:t>
            </a:fld>
            <a:endParaRPr lang="en-AU"/>
          </a:p>
        </p:txBody>
      </p:sp>
      <p:sp>
        <p:nvSpPr>
          <p:cNvPr id="5" name="Footer Placeholder 4">
            <a:extLst>
              <a:ext uri="{FF2B5EF4-FFF2-40B4-BE49-F238E27FC236}">
                <a16:creationId xmlns:a16="http://schemas.microsoft.com/office/drawing/2014/main" id="{82F2BB2E-ACD7-4A55-C6DD-3F16CF730E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1AD137D5-1D27-345F-EE6E-AC1EA9589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AAF89A-620C-491B-932F-6032B97A7625}" type="slidenum">
              <a:rPr lang="en-AU" smtClean="0"/>
              <a:t>‹#›</a:t>
            </a:fld>
            <a:endParaRPr lang="en-AU"/>
          </a:p>
        </p:txBody>
      </p:sp>
    </p:spTree>
    <p:extLst>
      <p:ext uri="{BB962C8B-B14F-4D97-AF65-F5344CB8AC3E}">
        <p14:creationId xmlns:p14="http://schemas.microsoft.com/office/powerpoint/2010/main" val="1982490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1167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5FC9-C3B5-D5EB-358C-1431CF0FB8AE}"/>
              </a:ext>
            </a:extLst>
          </p:cNvPr>
          <p:cNvSpPr>
            <a:spLocks noGrp="1"/>
          </p:cNvSpPr>
          <p:nvPr>
            <p:ph type="title"/>
          </p:nvPr>
        </p:nvSpPr>
        <p:spPr/>
        <p:txBody>
          <a:bodyPr/>
          <a:lstStyle/>
          <a:p>
            <a:r>
              <a:rPr lang="en-AU" dirty="0">
                <a:latin typeface="Copperplate Gothic Bold" panose="020E0705020206020404" pitchFamily="34" charset="0"/>
              </a:rPr>
              <a:t>Meeting people where they are</a:t>
            </a:r>
          </a:p>
        </p:txBody>
      </p:sp>
      <p:sp>
        <p:nvSpPr>
          <p:cNvPr id="3" name="Content Placeholder 2">
            <a:extLst>
              <a:ext uri="{FF2B5EF4-FFF2-40B4-BE49-F238E27FC236}">
                <a16:creationId xmlns:a16="http://schemas.microsoft.com/office/drawing/2014/main" id="{6DCB1BFE-C7B6-6F5D-B8CA-9FAC36AE7B34}"/>
              </a:ext>
            </a:extLst>
          </p:cNvPr>
          <p:cNvSpPr>
            <a:spLocks noGrp="1"/>
          </p:cNvSpPr>
          <p:nvPr>
            <p:ph idx="1"/>
          </p:nvPr>
        </p:nvSpPr>
        <p:spPr/>
        <p:txBody>
          <a:bodyPr/>
          <a:lstStyle/>
          <a:p>
            <a:r>
              <a:rPr lang="en-GB" dirty="0">
                <a:latin typeface="Copperplate Gothic Light" panose="020E0507020206020404" pitchFamily="34" charset="0"/>
              </a:rPr>
              <a:t>1 Corinthians 9:22, "To the weak I became weak, to win the weak. I have become all things to all people so that by all possible means I might save some." </a:t>
            </a:r>
            <a:endParaRPr lang="en-AU" dirty="0">
              <a:latin typeface="Copperplate Gothic Light" panose="020E0507020206020404" pitchFamily="34" charset="0"/>
            </a:endParaRPr>
          </a:p>
        </p:txBody>
      </p:sp>
    </p:spTree>
    <p:extLst>
      <p:ext uri="{BB962C8B-B14F-4D97-AF65-F5344CB8AC3E}">
        <p14:creationId xmlns:p14="http://schemas.microsoft.com/office/powerpoint/2010/main" val="3585280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5FC9-C3B5-D5EB-358C-1431CF0FB8AE}"/>
              </a:ext>
            </a:extLst>
          </p:cNvPr>
          <p:cNvSpPr>
            <a:spLocks noGrp="1"/>
          </p:cNvSpPr>
          <p:nvPr>
            <p:ph type="title"/>
          </p:nvPr>
        </p:nvSpPr>
        <p:spPr/>
        <p:txBody>
          <a:bodyPr/>
          <a:lstStyle/>
          <a:p>
            <a:r>
              <a:rPr lang="en-AU" dirty="0">
                <a:latin typeface="Copperplate Gothic Bold" panose="020E0705020206020404" pitchFamily="34" charset="0"/>
              </a:rPr>
              <a:t>Multiplying Disciples</a:t>
            </a:r>
          </a:p>
        </p:txBody>
      </p:sp>
      <p:sp>
        <p:nvSpPr>
          <p:cNvPr id="3" name="Content Placeholder 2">
            <a:extLst>
              <a:ext uri="{FF2B5EF4-FFF2-40B4-BE49-F238E27FC236}">
                <a16:creationId xmlns:a16="http://schemas.microsoft.com/office/drawing/2014/main" id="{6DCB1BFE-C7B6-6F5D-B8CA-9FAC36AE7B34}"/>
              </a:ext>
            </a:extLst>
          </p:cNvPr>
          <p:cNvSpPr>
            <a:spLocks noGrp="1"/>
          </p:cNvSpPr>
          <p:nvPr>
            <p:ph idx="1"/>
          </p:nvPr>
        </p:nvSpPr>
        <p:spPr/>
        <p:txBody>
          <a:bodyPr/>
          <a:lstStyle/>
          <a:p>
            <a:r>
              <a:rPr lang="en-GB" dirty="0">
                <a:latin typeface="Copperplate Gothic Light" panose="020E0507020206020404" pitchFamily="34" charset="0"/>
              </a:rPr>
              <a:t>Matthew 28:19-20 (NIV): "Therefore go and make disciples of all nations, baptizing them in the name of the Father and of the Son and of the Holy Spirit, and teaching them to obey everything I have commanded you. And surely I am with you always, to the very end of the age." </a:t>
            </a:r>
            <a:endParaRPr lang="en-AU" dirty="0">
              <a:latin typeface="Copperplate Gothic Light" panose="020E0507020206020404" pitchFamily="34" charset="0"/>
            </a:endParaRPr>
          </a:p>
        </p:txBody>
      </p:sp>
    </p:spTree>
    <p:extLst>
      <p:ext uri="{BB962C8B-B14F-4D97-AF65-F5344CB8AC3E}">
        <p14:creationId xmlns:p14="http://schemas.microsoft.com/office/powerpoint/2010/main" val="23213466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5FC9-C3B5-D5EB-358C-1431CF0FB8AE}"/>
              </a:ext>
            </a:extLst>
          </p:cNvPr>
          <p:cNvSpPr>
            <a:spLocks noGrp="1"/>
          </p:cNvSpPr>
          <p:nvPr>
            <p:ph type="title"/>
          </p:nvPr>
        </p:nvSpPr>
        <p:spPr/>
        <p:txBody>
          <a:bodyPr/>
          <a:lstStyle/>
          <a:p>
            <a:r>
              <a:rPr lang="en-AU" dirty="0">
                <a:latin typeface="Copperplate Gothic Bold" panose="020E0705020206020404" pitchFamily="34" charset="0"/>
              </a:rPr>
              <a:t>The challenge</a:t>
            </a:r>
          </a:p>
        </p:txBody>
      </p:sp>
      <p:sp>
        <p:nvSpPr>
          <p:cNvPr id="3" name="Content Placeholder 2">
            <a:extLst>
              <a:ext uri="{FF2B5EF4-FFF2-40B4-BE49-F238E27FC236}">
                <a16:creationId xmlns:a16="http://schemas.microsoft.com/office/drawing/2014/main" id="{6DCB1BFE-C7B6-6F5D-B8CA-9FAC36AE7B34}"/>
              </a:ext>
            </a:extLst>
          </p:cNvPr>
          <p:cNvSpPr>
            <a:spLocks noGrp="1"/>
          </p:cNvSpPr>
          <p:nvPr>
            <p:ph idx="1"/>
          </p:nvPr>
        </p:nvSpPr>
        <p:spPr/>
        <p:txBody>
          <a:bodyPr/>
          <a:lstStyle/>
          <a:p>
            <a:r>
              <a:rPr lang="en-GB" dirty="0">
                <a:latin typeface="Copperplate Gothic Light" panose="020E0507020206020404" pitchFamily="34" charset="0"/>
              </a:rPr>
              <a:t>Find a way to share Christ everyday</a:t>
            </a:r>
          </a:p>
          <a:p>
            <a:r>
              <a:rPr lang="en-GB" dirty="0">
                <a:latin typeface="Copperplate Gothic Light" panose="020E0507020206020404" pitchFamily="34" charset="0"/>
              </a:rPr>
              <a:t>Pray for God to open our eyes to opportunity</a:t>
            </a:r>
          </a:p>
          <a:p>
            <a:r>
              <a:rPr lang="en-GB" dirty="0">
                <a:latin typeface="Copperplate Gothic Light" panose="020E0507020206020404" pitchFamily="34" charset="0"/>
              </a:rPr>
              <a:t>Ask for courage to follow him in those opportunities</a:t>
            </a:r>
          </a:p>
          <a:p>
            <a:endParaRPr lang="en-AU" dirty="0">
              <a:latin typeface="Copperplate Gothic Light" panose="020E0507020206020404" pitchFamily="34" charset="0"/>
            </a:endParaRPr>
          </a:p>
        </p:txBody>
      </p:sp>
    </p:spTree>
    <p:extLst>
      <p:ext uri="{BB962C8B-B14F-4D97-AF65-F5344CB8AC3E}">
        <p14:creationId xmlns:p14="http://schemas.microsoft.com/office/powerpoint/2010/main" val="24870087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5FC9-C3B5-D5EB-358C-1431CF0FB8AE}"/>
              </a:ext>
            </a:extLst>
          </p:cNvPr>
          <p:cNvSpPr>
            <a:spLocks noGrp="1"/>
          </p:cNvSpPr>
          <p:nvPr>
            <p:ph type="title"/>
          </p:nvPr>
        </p:nvSpPr>
        <p:spPr/>
        <p:txBody>
          <a:bodyPr/>
          <a:lstStyle/>
          <a:p>
            <a:r>
              <a:rPr lang="en-AU" dirty="0">
                <a:latin typeface="Copperplate Gothic Bold" panose="020E0705020206020404" pitchFamily="34" charset="0"/>
              </a:rPr>
              <a:t>Stepping out to where the they are.	</a:t>
            </a:r>
          </a:p>
        </p:txBody>
      </p:sp>
      <p:sp>
        <p:nvSpPr>
          <p:cNvPr id="3" name="Content Placeholder 2">
            <a:extLst>
              <a:ext uri="{FF2B5EF4-FFF2-40B4-BE49-F238E27FC236}">
                <a16:creationId xmlns:a16="http://schemas.microsoft.com/office/drawing/2014/main" id="{6DCB1BFE-C7B6-6F5D-B8CA-9FAC36AE7B34}"/>
              </a:ext>
            </a:extLst>
          </p:cNvPr>
          <p:cNvSpPr>
            <a:spLocks noGrp="1"/>
          </p:cNvSpPr>
          <p:nvPr>
            <p:ph idx="1"/>
          </p:nvPr>
        </p:nvSpPr>
        <p:spPr/>
        <p:txBody>
          <a:bodyPr/>
          <a:lstStyle/>
          <a:p>
            <a:r>
              <a:rPr lang="en-AU" dirty="0">
                <a:latin typeface="Copperplate Gothic Light" panose="020E0507020206020404" pitchFamily="34" charset="0"/>
              </a:rPr>
              <a:t>Historically the church has been challenged to take the initiative.</a:t>
            </a:r>
          </a:p>
          <a:p>
            <a:r>
              <a:rPr lang="en-AU" dirty="0">
                <a:latin typeface="Copperplate Gothic Light" panose="020E0507020206020404" pitchFamily="34" charset="0"/>
              </a:rPr>
              <a:t>We are to ‘walk across the room’. </a:t>
            </a:r>
          </a:p>
        </p:txBody>
      </p:sp>
    </p:spTree>
    <p:extLst>
      <p:ext uri="{BB962C8B-B14F-4D97-AF65-F5344CB8AC3E}">
        <p14:creationId xmlns:p14="http://schemas.microsoft.com/office/powerpoint/2010/main" val="2115868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5FC9-C3B5-D5EB-358C-1431CF0FB8AE}"/>
              </a:ext>
            </a:extLst>
          </p:cNvPr>
          <p:cNvSpPr>
            <a:spLocks noGrp="1"/>
          </p:cNvSpPr>
          <p:nvPr>
            <p:ph type="title"/>
          </p:nvPr>
        </p:nvSpPr>
        <p:spPr/>
        <p:txBody>
          <a:bodyPr/>
          <a:lstStyle/>
          <a:p>
            <a:r>
              <a:rPr lang="en-AU" dirty="0">
                <a:latin typeface="Copperplate Gothic Bold" panose="020E0705020206020404" pitchFamily="34" charset="0"/>
              </a:rPr>
              <a:t>Stepping out to where our heart is</a:t>
            </a:r>
          </a:p>
        </p:txBody>
      </p:sp>
      <p:sp>
        <p:nvSpPr>
          <p:cNvPr id="3" name="Content Placeholder 2">
            <a:extLst>
              <a:ext uri="{FF2B5EF4-FFF2-40B4-BE49-F238E27FC236}">
                <a16:creationId xmlns:a16="http://schemas.microsoft.com/office/drawing/2014/main" id="{6DCB1BFE-C7B6-6F5D-B8CA-9FAC36AE7B34}"/>
              </a:ext>
            </a:extLst>
          </p:cNvPr>
          <p:cNvSpPr>
            <a:spLocks noGrp="1"/>
          </p:cNvSpPr>
          <p:nvPr>
            <p:ph idx="1"/>
          </p:nvPr>
        </p:nvSpPr>
        <p:spPr/>
        <p:txBody>
          <a:bodyPr/>
          <a:lstStyle/>
          <a:p>
            <a:r>
              <a:rPr lang="en-AU" dirty="0">
                <a:latin typeface="Copperplate Gothic Light" panose="020E0507020206020404" pitchFamily="34" charset="0"/>
              </a:rPr>
              <a:t>We often think ministry is always a formal or structural thing</a:t>
            </a:r>
          </a:p>
          <a:p>
            <a:r>
              <a:rPr lang="en-AU" dirty="0">
                <a:latin typeface="Copperplate Gothic Light" panose="020E0507020206020404" pitchFamily="34" charset="0"/>
              </a:rPr>
              <a:t>Ministry can and does happen outside of formal ministry situations.</a:t>
            </a:r>
          </a:p>
        </p:txBody>
      </p:sp>
    </p:spTree>
    <p:extLst>
      <p:ext uri="{BB962C8B-B14F-4D97-AF65-F5344CB8AC3E}">
        <p14:creationId xmlns:p14="http://schemas.microsoft.com/office/powerpoint/2010/main" val="34959537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5FC9-C3B5-D5EB-358C-1431CF0FB8AE}"/>
              </a:ext>
            </a:extLst>
          </p:cNvPr>
          <p:cNvSpPr>
            <a:spLocks noGrp="1"/>
          </p:cNvSpPr>
          <p:nvPr>
            <p:ph type="title"/>
          </p:nvPr>
        </p:nvSpPr>
        <p:spPr/>
        <p:txBody>
          <a:bodyPr/>
          <a:lstStyle/>
          <a:p>
            <a:r>
              <a:rPr lang="en-AU" dirty="0">
                <a:latin typeface="Copperplate Gothic Bold" panose="020E0705020206020404" pitchFamily="34" charset="0"/>
              </a:rPr>
              <a:t>Stepping out a Little or a Lot</a:t>
            </a:r>
          </a:p>
        </p:txBody>
      </p:sp>
      <p:sp>
        <p:nvSpPr>
          <p:cNvPr id="3" name="Content Placeholder 2">
            <a:extLst>
              <a:ext uri="{FF2B5EF4-FFF2-40B4-BE49-F238E27FC236}">
                <a16:creationId xmlns:a16="http://schemas.microsoft.com/office/drawing/2014/main" id="{6DCB1BFE-C7B6-6F5D-B8CA-9FAC36AE7B34}"/>
              </a:ext>
            </a:extLst>
          </p:cNvPr>
          <p:cNvSpPr>
            <a:spLocks noGrp="1"/>
          </p:cNvSpPr>
          <p:nvPr>
            <p:ph idx="1"/>
          </p:nvPr>
        </p:nvSpPr>
        <p:spPr/>
        <p:txBody>
          <a:bodyPr/>
          <a:lstStyle/>
          <a:p>
            <a:r>
              <a:rPr lang="en-AU" dirty="0">
                <a:latin typeface="Copperplate Gothic Light" panose="020E0507020206020404" pitchFamily="34" charset="0"/>
              </a:rPr>
              <a:t>Two primary ways of doing evangelism</a:t>
            </a:r>
          </a:p>
          <a:p>
            <a:pPr lvl="1"/>
            <a:r>
              <a:rPr lang="en-AU" dirty="0">
                <a:latin typeface="Copperplate Gothic Light" panose="020E0507020206020404" pitchFamily="34" charset="0"/>
              </a:rPr>
              <a:t>Event Evangelism – one speaker one big event, one-time deal.</a:t>
            </a:r>
          </a:p>
          <a:p>
            <a:pPr lvl="1"/>
            <a:r>
              <a:rPr lang="en-AU" dirty="0">
                <a:latin typeface="Copperplate Gothic Light" panose="020E0507020206020404" pitchFamily="34" charset="0"/>
              </a:rPr>
              <a:t>Everyday Evangelism – very small, no event, consistent but ordinary. </a:t>
            </a:r>
          </a:p>
        </p:txBody>
      </p:sp>
    </p:spTree>
    <p:extLst>
      <p:ext uri="{BB962C8B-B14F-4D97-AF65-F5344CB8AC3E}">
        <p14:creationId xmlns:p14="http://schemas.microsoft.com/office/powerpoint/2010/main" val="25333050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5FC9-C3B5-D5EB-358C-1431CF0FB8AE}"/>
              </a:ext>
            </a:extLst>
          </p:cNvPr>
          <p:cNvSpPr>
            <a:spLocks noGrp="1"/>
          </p:cNvSpPr>
          <p:nvPr>
            <p:ph type="title"/>
          </p:nvPr>
        </p:nvSpPr>
        <p:spPr/>
        <p:txBody>
          <a:bodyPr/>
          <a:lstStyle/>
          <a:p>
            <a:r>
              <a:rPr lang="en-AU" dirty="0">
                <a:latin typeface="Copperplate Gothic Bold" panose="020E0705020206020404" pitchFamily="34" charset="0"/>
              </a:rPr>
              <a:t>Event based evangelism</a:t>
            </a:r>
          </a:p>
        </p:txBody>
      </p:sp>
      <p:sp>
        <p:nvSpPr>
          <p:cNvPr id="3" name="Content Placeholder 2">
            <a:extLst>
              <a:ext uri="{FF2B5EF4-FFF2-40B4-BE49-F238E27FC236}">
                <a16:creationId xmlns:a16="http://schemas.microsoft.com/office/drawing/2014/main" id="{6DCB1BFE-C7B6-6F5D-B8CA-9FAC36AE7B34}"/>
              </a:ext>
            </a:extLst>
          </p:cNvPr>
          <p:cNvSpPr>
            <a:spLocks noGrp="1"/>
          </p:cNvSpPr>
          <p:nvPr>
            <p:ph idx="1"/>
          </p:nvPr>
        </p:nvSpPr>
        <p:spPr/>
        <p:txBody>
          <a:bodyPr/>
          <a:lstStyle/>
          <a:p>
            <a:r>
              <a:rPr lang="en-AU" dirty="0">
                <a:latin typeface="Copperplate Gothic Light" panose="020E0507020206020404" pitchFamily="34" charset="0"/>
              </a:rPr>
              <a:t>Jesus took disciples on mission trips, and did event type evangelism</a:t>
            </a:r>
          </a:p>
          <a:p>
            <a:pPr lvl="1"/>
            <a:r>
              <a:rPr lang="en-AU" dirty="0">
                <a:latin typeface="Copperplate Gothic Light" panose="020E0507020206020404" pitchFamily="34" charset="0"/>
              </a:rPr>
              <a:t>One mission trip lead to the sermon on the mount, which could be argued to be an event based approach </a:t>
            </a:r>
          </a:p>
          <a:p>
            <a:r>
              <a:rPr lang="en-AU" dirty="0">
                <a:latin typeface="Copperplate Gothic Light" panose="020E0507020206020404" pitchFamily="34" charset="0"/>
              </a:rPr>
              <a:t>On the day of </a:t>
            </a:r>
            <a:r>
              <a:rPr lang="en-AU" dirty="0" err="1">
                <a:latin typeface="Copperplate Gothic Light" panose="020E0507020206020404" pitchFamily="34" charset="0"/>
              </a:rPr>
              <a:t>pentecoast</a:t>
            </a:r>
            <a:r>
              <a:rPr lang="en-AU" dirty="0">
                <a:latin typeface="Copperplate Gothic Light" panose="020E0507020206020404" pitchFamily="34" charset="0"/>
              </a:rPr>
              <a:t>, peter preached</a:t>
            </a:r>
          </a:p>
          <a:p>
            <a:pPr lvl="1"/>
            <a:r>
              <a:rPr lang="en-AU" dirty="0">
                <a:latin typeface="Copperplate Gothic Light" panose="020E0507020206020404" pitchFamily="34" charset="0"/>
              </a:rPr>
              <a:t>3 thousand were saved. </a:t>
            </a:r>
          </a:p>
        </p:txBody>
      </p:sp>
    </p:spTree>
    <p:extLst>
      <p:ext uri="{BB962C8B-B14F-4D97-AF65-F5344CB8AC3E}">
        <p14:creationId xmlns:p14="http://schemas.microsoft.com/office/powerpoint/2010/main" val="3767642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5FC9-C3B5-D5EB-358C-1431CF0FB8AE}"/>
              </a:ext>
            </a:extLst>
          </p:cNvPr>
          <p:cNvSpPr>
            <a:spLocks noGrp="1"/>
          </p:cNvSpPr>
          <p:nvPr>
            <p:ph type="title"/>
          </p:nvPr>
        </p:nvSpPr>
        <p:spPr/>
        <p:txBody>
          <a:bodyPr/>
          <a:lstStyle/>
          <a:p>
            <a:r>
              <a:rPr lang="en-AU" dirty="0">
                <a:latin typeface="Copperplate Gothic Bold" panose="020E0705020206020404" pitchFamily="34" charset="0"/>
              </a:rPr>
              <a:t>Strengths and weaknesses	</a:t>
            </a:r>
          </a:p>
        </p:txBody>
      </p:sp>
      <p:sp>
        <p:nvSpPr>
          <p:cNvPr id="3" name="Content Placeholder 2">
            <a:extLst>
              <a:ext uri="{FF2B5EF4-FFF2-40B4-BE49-F238E27FC236}">
                <a16:creationId xmlns:a16="http://schemas.microsoft.com/office/drawing/2014/main" id="{6DCB1BFE-C7B6-6F5D-B8CA-9FAC36AE7B34}"/>
              </a:ext>
            </a:extLst>
          </p:cNvPr>
          <p:cNvSpPr>
            <a:spLocks noGrp="1"/>
          </p:cNvSpPr>
          <p:nvPr>
            <p:ph idx="1"/>
          </p:nvPr>
        </p:nvSpPr>
        <p:spPr/>
        <p:txBody>
          <a:bodyPr/>
          <a:lstStyle/>
          <a:p>
            <a:r>
              <a:rPr lang="en-AU" dirty="0">
                <a:latin typeface="Copperplate Gothic Light" panose="020E0507020206020404" pitchFamily="34" charset="0"/>
              </a:rPr>
              <a:t>Strength:</a:t>
            </a:r>
          </a:p>
          <a:p>
            <a:pPr lvl="1"/>
            <a:r>
              <a:rPr lang="en-AU" dirty="0">
                <a:latin typeface="Copperplate Gothic Light" panose="020E0507020206020404" pitchFamily="34" charset="0"/>
              </a:rPr>
              <a:t>Broad reach</a:t>
            </a:r>
          </a:p>
          <a:p>
            <a:pPr lvl="1"/>
            <a:r>
              <a:rPr lang="en-AU" dirty="0">
                <a:latin typeface="Copperplate Gothic Light" panose="020E0507020206020404" pitchFamily="34" charset="0"/>
              </a:rPr>
              <a:t>Impactful experiences</a:t>
            </a:r>
          </a:p>
          <a:p>
            <a:r>
              <a:rPr lang="en-AU" dirty="0">
                <a:latin typeface="Copperplate Gothic Light" panose="020E0507020206020404" pitchFamily="34" charset="0"/>
              </a:rPr>
              <a:t>Weaknesses</a:t>
            </a:r>
          </a:p>
          <a:p>
            <a:pPr lvl="1"/>
            <a:r>
              <a:rPr lang="en-AU" dirty="0">
                <a:latin typeface="Copperplate Gothic Light" panose="020E0507020206020404" pitchFamily="34" charset="0"/>
              </a:rPr>
              <a:t>Superficial engagement</a:t>
            </a:r>
          </a:p>
          <a:p>
            <a:pPr lvl="1"/>
            <a:r>
              <a:rPr lang="en-AU" dirty="0">
                <a:latin typeface="Copperplate Gothic Light" panose="020E0507020206020404" pitchFamily="34" charset="0"/>
              </a:rPr>
              <a:t>Follow-up and discipleship</a:t>
            </a:r>
          </a:p>
        </p:txBody>
      </p:sp>
    </p:spTree>
    <p:extLst>
      <p:ext uri="{BB962C8B-B14F-4D97-AF65-F5344CB8AC3E}">
        <p14:creationId xmlns:p14="http://schemas.microsoft.com/office/powerpoint/2010/main" val="2736009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5FC9-C3B5-D5EB-358C-1431CF0FB8AE}"/>
              </a:ext>
            </a:extLst>
          </p:cNvPr>
          <p:cNvSpPr>
            <a:spLocks noGrp="1"/>
          </p:cNvSpPr>
          <p:nvPr>
            <p:ph type="title"/>
          </p:nvPr>
        </p:nvSpPr>
        <p:spPr/>
        <p:txBody>
          <a:bodyPr/>
          <a:lstStyle/>
          <a:p>
            <a:r>
              <a:rPr lang="en-AU" dirty="0">
                <a:latin typeface="Copperplate Gothic Bold" panose="020E0705020206020404" pitchFamily="34" charset="0"/>
              </a:rPr>
              <a:t>Story of Zacchaeus	</a:t>
            </a:r>
          </a:p>
        </p:txBody>
      </p:sp>
      <p:sp>
        <p:nvSpPr>
          <p:cNvPr id="3" name="Content Placeholder 2">
            <a:extLst>
              <a:ext uri="{FF2B5EF4-FFF2-40B4-BE49-F238E27FC236}">
                <a16:creationId xmlns:a16="http://schemas.microsoft.com/office/drawing/2014/main" id="{6DCB1BFE-C7B6-6F5D-B8CA-9FAC36AE7B34}"/>
              </a:ext>
            </a:extLst>
          </p:cNvPr>
          <p:cNvSpPr>
            <a:spLocks noGrp="1"/>
          </p:cNvSpPr>
          <p:nvPr>
            <p:ph idx="1"/>
          </p:nvPr>
        </p:nvSpPr>
        <p:spPr/>
        <p:txBody>
          <a:bodyPr/>
          <a:lstStyle/>
          <a:p>
            <a:r>
              <a:rPr lang="en-AU" dirty="0">
                <a:latin typeface="Copperplate Gothic Light" panose="020E0507020206020404" pitchFamily="34" charset="0"/>
              </a:rPr>
              <a:t>Luke 19:1-10</a:t>
            </a:r>
          </a:p>
          <a:p>
            <a:pPr lvl="1"/>
            <a:r>
              <a:rPr lang="en-AU" dirty="0">
                <a:latin typeface="Copperplate Gothic Light" panose="020E0507020206020404" pitchFamily="34" charset="0"/>
              </a:rPr>
              <a:t>Zacchaeus was a tax-collector</a:t>
            </a:r>
          </a:p>
          <a:p>
            <a:pPr lvl="1"/>
            <a:r>
              <a:rPr lang="en-AU" dirty="0">
                <a:latin typeface="Copperplate Gothic Light" panose="020E0507020206020404" pitchFamily="34" charset="0"/>
              </a:rPr>
              <a:t>He was dishonest and stole from those around him</a:t>
            </a:r>
          </a:p>
          <a:p>
            <a:pPr lvl="1"/>
            <a:r>
              <a:rPr lang="en-AU" dirty="0">
                <a:latin typeface="Copperplate Gothic Light" panose="020E0507020206020404" pitchFamily="34" charset="0"/>
              </a:rPr>
              <a:t>Zacchaeus met Jesus, Jesus stayed at his house</a:t>
            </a:r>
          </a:p>
          <a:p>
            <a:pPr lvl="1"/>
            <a:r>
              <a:rPr lang="en-AU" dirty="0">
                <a:latin typeface="Copperplate Gothic Light" panose="020E0507020206020404" pitchFamily="34" charset="0"/>
              </a:rPr>
              <a:t>While in his house </a:t>
            </a:r>
            <a:r>
              <a:rPr lang="en-AU" dirty="0" err="1">
                <a:latin typeface="Copperplate Gothic Light" panose="020E0507020206020404" pitchFamily="34" charset="0"/>
              </a:rPr>
              <a:t>Zachhaeus</a:t>
            </a:r>
            <a:r>
              <a:rPr lang="en-AU" dirty="0">
                <a:latin typeface="Copperplate Gothic Light" panose="020E0507020206020404" pitchFamily="34" charset="0"/>
              </a:rPr>
              <a:t>’ heart was transformed and immediately he wanted to impact others.</a:t>
            </a:r>
          </a:p>
          <a:p>
            <a:pPr lvl="1"/>
            <a:endParaRPr lang="en-AU" dirty="0">
              <a:latin typeface="Copperplate Gothic Light" panose="020E0507020206020404" pitchFamily="34" charset="0"/>
            </a:endParaRPr>
          </a:p>
        </p:txBody>
      </p:sp>
    </p:spTree>
    <p:extLst>
      <p:ext uri="{BB962C8B-B14F-4D97-AF65-F5344CB8AC3E}">
        <p14:creationId xmlns:p14="http://schemas.microsoft.com/office/powerpoint/2010/main" val="3007435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5FC9-C3B5-D5EB-358C-1431CF0FB8AE}"/>
              </a:ext>
            </a:extLst>
          </p:cNvPr>
          <p:cNvSpPr>
            <a:spLocks noGrp="1"/>
          </p:cNvSpPr>
          <p:nvPr>
            <p:ph type="title"/>
          </p:nvPr>
        </p:nvSpPr>
        <p:spPr/>
        <p:txBody>
          <a:bodyPr/>
          <a:lstStyle/>
          <a:p>
            <a:r>
              <a:rPr lang="en-AU" dirty="0">
                <a:latin typeface="Copperplate Gothic Bold" panose="020E0705020206020404" pitchFamily="34" charset="0"/>
              </a:rPr>
              <a:t>The Authenticity of Everyday evangelism</a:t>
            </a:r>
          </a:p>
        </p:txBody>
      </p:sp>
      <p:sp>
        <p:nvSpPr>
          <p:cNvPr id="3" name="Content Placeholder 2">
            <a:extLst>
              <a:ext uri="{FF2B5EF4-FFF2-40B4-BE49-F238E27FC236}">
                <a16:creationId xmlns:a16="http://schemas.microsoft.com/office/drawing/2014/main" id="{6DCB1BFE-C7B6-6F5D-B8CA-9FAC36AE7B34}"/>
              </a:ext>
            </a:extLst>
          </p:cNvPr>
          <p:cNvSpPr>
            <a:spLocks noGrp="1"/>
          </p:cNvSpPr>
          <p:nvPr>
            <p:ph idx="1"/>
          </p:nvPr>
        </p:nvSpPr>
        <p:spPr/>
        <p:txBody>
          <a:bodyPr/>
          <a:lstStyle/>
          <a:p>
            <a:r>
              <a:rPr lang="en-GB" dirty="0">
                <a:latin typeface="Copperplate Gothic Light" panose="020E0507020206020404" pitchFamily="34" charset="0"/>
              </a:rPr>
              <a:t>matt 5:16 let your let shine before others, that they may see your good deeds and glorify your father in heaven. </a:t>
            </a:r>
          </a:p>
          <a:p>
            <a:r>
              <a:rPr lang="en-GB" dirty="0">
                <a:latin typeface="Copperplate Gothic Light" panose="020E0507020206020404" pitchFamily="34" charset="0"/>
              </a:rPr>
              <a:t>Christ’s light shines through our authenticity</a:t>
            </a:r>
            <a:endParaRPr lang="en-AU" dirty="0">
              <a:latin typeface="Copperplate Gothic Light" panose="020E0507020206020404" pitchFamily="34" charset="0"/>
            </a:endParaRPr>
          </a:p>
        </p:txBody>
      </p:sp>
    </p:spTree>
    <p:extLst>
      <p:ext uri="{BB962C8B-B14F-4D97-AF65-F5344CB8AC3E}">
        <p14:creationId xmlns:p14="http://schemas.microsoft.com/office/powerpoint/2010/main" val="24655225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0E5FC9-C3B5-D5EB-358C-1431CF0FB8AE}"/>
              </a:ext>
            </a:extLst>
          </p:cNvPr>
          <p:cNvSpPr>
            <a:spLocks noGrp="1"/>
          </p:cNvSpPr>
          <p:nvPr>
            <p:ph type="title"/>
          </p:nvPr>
        </p:nvSpPr>
        <p:spPr/>
        <p:txBody>
          <a:bodyPr/>
          <a:lstStyle/>
          <a:p>
            <a:r>
              <a:rPr lang="en-AU" dirty="0">
                <a:latin typeface="Copperplate Gothic Bold" panose="020E0705020206020404" pitchFamily="34" charset="0"/>
              </a:rPr>
              <a:t>Building Lasting Relationships</a:t>
            </a:r>
          </a:p>
        </p:txBody>
      </p:sp>
      <p:sp>
        <p:nvSpPr>
          <p:cNvPr id="3" name="Content Placeholder 2">
            <a:extLst>
              <a:ext uri="{FF2B5EF4-FFF2-40B4-BE49-F238E27FC236}">
                <a16:creationId xmlns:a16="http://schemas.microsoft.com/office/drawing/2014/main" id="{6DCB1BFE-C7B6-6F5D-B8CA-9FAC36AE7B34}"/>
              </a:ext>
            </a:extLst>
          </p:cNvPr>
          <p:cNvSpPr>
            <a:spLocks noGrp="1"/>
          </p:cNvSpPr>
          <p:nvPr>
            <p:ph idx="1"/>
          </p:nvPr>
        </p:nvSpPr>
        <p:spPr/>
        <p:txBody>
          <a:bodyPr/>
          <a:lstStyle/>
          <a:p>
            <a:r>
              <a:rPr lang="en-GB" dirty="0">
                <a:latin typeface="Copperplate Gothic Light" panose="020E0507020206020404" pitchFamily="34" charset="0"/>
              </a:rPr>
              <a:t>Evangelism isn’t a one time event. </a:t>
            </a:r>
          </a:p>
          <a:p>
            <a:r>
              <a:rPr lang="en-GB" dirty="0">
                <a:latin typeface="Copperplate Gothic Light" panose="020E0507020206020404" pitchFamily="34" charset="0"/>
              </a:rPr>
              <a:t>Its an ongoing process and requires long term relationships</a:t>
            </a:r>
          </a:p>
          <a:p>
            <a:r>
              <a:rPr lang="en-GB" dirty="0">
                <a:latin typeface="Copperplate Gothic Light" panose="020E0507020206020404" pitchFamily="34" charset="0"/>
              </a:rPr>
              <a:t>Jesus chose this very method with the 72 and the 12</a:t>
            </a:r>
            <a:endParaRPr lang="en-AU" dirty="0">
              <a:latin typeface="Copperplate Gothic Light" panose="020E0507020206020404" pitchFamily="34" charset="0"/>
            </a:endParaRPr>
          </a:p>
        </p:txBody>
      </p:sp>
    </p:spTree>
    <p:extLst>
      <p:ext uri="{BB962C8B-B14F-4D97-AF65-F5344CB8AC3E}">
        <p14:creationId xmlns:p14="http://schemas.microsoft.com/office/powerpoint/2010/main" val="3669340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TotalTime>
  <Words>400</Words>
  <Application>Microsoft Office PowerPoint</Application>
  <PresentationFormat>Widescreen</PresentationFormat>
  <Paragraphs>43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Calibri</vt:lpstr>
      <vt:lpstr>Calibri Light</vt:lpstr>
      <vt:lpstr>Copperplate Gothic Bold</vt:lpstr>
      <vt:lpstr>Copperplate Gothic Light</vt:lpstr>
      <vt:lpstr>Office Theme</vt:lpstr>
      <vt:lpstr>PowerPoint Presentation</vt:lpstr>
      <vt:lpstr>Stepping out to where the they are. </vt:lpstr>
      <vt:lpstr>Stepping out to where our heart is</vt:lpstr>
      <vt:lpstr>Stepping out a Little or a Lot</vt:lpstr>
      <vt:lpstr>Event based evangelism</vt:lpstr>
      <vt:lpstr>Strengths and weaknesses </vt:lpstr>
      <vt:lpstr>Story of Zacchaeus </vt:lpstr>
      <vt:lpstr>The Authenticity of Everyday evangelism</vt:lpstr>
      <vt:lpstr>Building Lasting Relationships</vt:lpstr>
      <vt:lpstr>Meeting people where they are</vt:lpstr>
      <vt:lpstr>Multiplying Disciples</vt:lpstr>
      <vt:lpstr>The challenge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Thomas Kenneally</dc:creator>
  <cp:lastModifiedBy>Streamer</cp:lastModifiedBy>
  <cp:revision>2</cp:revision>
  <dcterms:created xsi:type="dcterms:W3CDTF">2023-06-03T13:36:06Z</dcterms:created>
  <dcterms:modified xsi:type="dcterms:W3CDTF">2023-06-04T01:13:31Z</dcterms:modified>
</cp:coreProperties>
</file>